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7" r:id="rId5"/>
    <p:sldId id="264" r:id="rId6"/>
    <p:sldId id="273" r:id="rId7"/>
    <p:sldId id="266" r:id="rId8"/>
    <p:sldId id="276" r:id="rId9"/>
    <p:sldId id="268" r:id="rId10"/>
    <p:sldId id="265" r:id="rId11"/>
    <p:sldId id="269" r:id="rId12"/>
    <p:sldId id="261" r:id="rId13"/>
    <p:sldId id="262" r:id="rId14"/>
    <p:sldId id="263" r:id="rId15"/>
    <p:sldId id="274" r:id="rId16"/>
    <p:sldId id="275" r:id="rId17"/>
    <p:sldId id="27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rt Willems" userId="01ef3ac3-d9e9-47fd-bdb4-805e5bebac32" providerId="ADAL" clId="{6B1A4B1E-1DB4-4934-85DC-39F34F00180A}"/>
    <pc:docChg chg="undo custSel addSld delSld modSld sldOrd">
      <pc:chgData name="Geert Willems" userId="01ef3ac3-d9e9-47fd-bdb4-805e5bebac32" providerId="ADAL" clId="{6B1A4B1E-1DB4-4934-85DC-39F34F00180A}" dt="2025-01-06T14:36:07.382" v="1575" actId="14100"/>
      <pc:docMkLst>
        <pc:docMk/>
      </pc:docMkLst>
      <pc:sldChg chg="modSp mod">
        <pc:chgData name="Geert Willems" userId="01ef3ac3-d9e9-47fd-bdb4-805e5bebac32" providerId="ADAL" clId="{6B1A4B1E-1DB4-4934-85DC-39F34F00180A}" dt="2025-01-06T12:06:18.306" v="1" actId="20577"/>
        <pc:sldMkLst>
          <pc:docMk/>
          <pc:sldMk cId="1080685122" sldId="257"/>
        </pc:sldMkLst>
        <pc:spChg chg="mod">
          <ac:chgData name="Geert Willems" userId="01ef3ac3-d9e9-47fd-bdb4-805e5bebac32" providerId="ADAL" clId="{6B1A4B1E-1DB4-4934-85DC-39F34F00180A}" dt="2025-01-06T12:06:18.306" v="1" actId="20577"/>
          <ac:spMkLst>
            <pc:docMk/>
            <pc:sldMk cId="1080685122" sldId="257"/>
            <ac:spMk id="3" creationId="{9492E754-89A7-6BE0-45EA-74693DA0A5FC}"/>
          </ac:spMkLst>
        </pc:spChg>
      </pc:sldChg>
      <pc:sldChg chg="modSp del mod">
        <pc:chgData name="Geert Willems" userId="01ef3ac3-d9e9-47fd-bdb4-805e5bebac32" providerId="ADAL" clId="{6B1A4B1E-1DB4-4934-85DC-39F34F00180A}" dt="2025-01-06T12:54:08.795" v="1427" actId="47"/>
        <pc:sldMkLst>
          <pc:docMk/>
          <pc:sldMk cId="581702958" sldId="258"/>
        </pc:sldMkLst>
        <pc:spChg chg="mod">
          <ac:chgData name="Geert Willems" userId="01ef3ac3-d9e9-47fd-bdb4-805e5bebac32" providerId="ADAL" clId="{6B1A4B1E-1DB4-4934-85DC-39F34F00180A}" dt="2025-01-06T12:52:36.149" v="1335" actId="6549"/>
          <ac:spMkLst>
            <pc:docMk/>
            <pc:sldMk cId="581702958" sldId="258"/>
            <ac:spMk id="3" creationId="{A6C03135-28FE-AD41-4D37-AF1C50A733CB}"/>
          </ac:spMkLst>
        </pc:spChg>
      </pc:sldChg>
      <pc:sldChg chg="addSp delSp modSp mod">
        <pc:chgData name="Geert Willems" userId="01ef3ac3-d9e9-47fd-bdb4-805e5bebac32" providerId="ADAL" clId="{6B1A4B1E-1DB4-4934-85DC-39F34F00180A}" dt="2025-01-06T14:26:45.085" v="1534" actId="14100"/>
        <pc:sldMkLst>
          <pc:docMk/>
          <pc:sldMk cId="3544368021" sldId="263"/>
        </pc:sldMkLst>
        <pc:spChg chg="mod">
          <ac:chgData name="Geert Willems" userId="01ef3ac3-d9e9-47fd-bdb4-805e5bebac32" providerId="ADAL" clId="{6B1A4B1E-1DB4-4934-85DC-39F34F00180A}" dt="2025-01-06T12:15:55.674" v="126" actId="255"/>
          <ac:spMkLst>
            <pc:docMk/>
            <pc:sldMk cId="3544368021" sldId="263"/>
            <ac:spMk id="2" creationId="{2F84D490-6879-C58A-B0F6-9B4D956F6219}"/>
          </ac:spMkLst>
        </pc:spChg>
        <pc:spChg chg="mod">
          <ac:chgData name="Geert Willems" userId="01ef3ac3-d9e9-47fd-bdb4-805e5bebac32" providerId="ADAL" clId="{6B1A4B1E-1DB4-4934-85DC-39F34F00180A}" dt="2025-01-06T14:26:31.763" v="1533" actId="20577"/>
          <ac:spMkLst>
            <pc:docMk/>
            <pc:sldMk cId="3544368021" sldId="263"/>
            <ac:spMk id="3" creationId="{9771DD08-3B27-E682-955B-9565A7B72DF8}"/>
          </ac:spMkLst>
        </pc:spChg>
        <pc:picChg chg="del">
          <ac:chgData name="Geert Willems" userId="01ef3ac3-d9e9-47fd-bdb4-805e5bebac32" providerId="ADAL" clId="{6B1A4B1E-1DB4-4934-85DC-39F34F00180A}" dt="2025-01-06T12:12:50.668" v="8" actId="478"/>
          <ac:picMkLst>
            <pc:docMk/>
            <pc:sldMk cId="3544368021" sldId="263"/>
            <ac:picMk id="5" creationId="{54CF5012-362A-A81E-7961-0312D833D7BE}"/>
          </ac:picMkLst>
        </pc:picChg>
        <pc:picChg chg="add mod">
          <ac:chgData name="Geert Willems" userId="01ef3ac3-d9e9-47fd-bdb4-805e5bebac32" providerId="ADAL" clId="{6B1A4B1E-1DB4-4934-85DC-39F34F00180A}" dt="2025-01-06T12:55:42.353" v="1432" actId="14100"/>
          <ac:picMkLst>
            <pc:docMk/>
            <pc:sldMk cId="3544368021" sldId="263"/>
            <ac:picMk id="6" creationId="{CD39687E-3470-220C-D17A-113B15D572D9}"/>
          </ac:picMkLst>
        </pc:picChg>
        <pc:picChg chg="add mod">
          <ac:chgData name="Geert Willems" userId="01ef3ac3-d9e9-47fd-bdb4-805e5bebac32" providerId="ADAL" clId="{6B1A4B1E-1DB4-4934-85DC-39F34F00180A}" dt="2025-01-06T14:26:45.085" v="1534" actId="14100"/>
          <ac:picMkLst>
            <pc:docMk/>
            <pc:sldMk cId="3544368021" sldId="263"/>
            <ac:picMk id="8" creationId="{F85DBCA5-3C2A-BC55-3EC7-87646E7D4CB8}"/>
          </ac:picMkLst>
        </pc:picChg>
      </pc:sldChg>
      <pc:sldChg chg="modSp mod">
        <pc:chgData name="Geert Willems" userId="01ef3ac3-d9e9-47fd-bdb4-805e5bebac32" providerId="ADAL" clId="{6B1A4B1E-1DB4-4934-85DC-39F34F00180A}" dt="2025-01-06T12:41:24.001" v="816" actId="20577"/>
        <pc:sldMkLst>
          <pc:docMk/>
          <pc:sldMk cId="3006836858" sldId="264"/>
        </pc:sldMkLst>
        <pc:spChg chg="mod">
          <ac:chgData name="Geert Willems" userId="01ef3ac3-d9e9-47fd-bdb4-805e5bebac32" providerId="ADAL" clId="{6B1A4B1E-1DB4-4934-85DC-39F34F00180A}" dt="2025-01-06T12:41:24.001" v="816" actId="20577"/>
          <ac:spMkLst>
            <pc:docMk/>
            <pc:sldMk cId="3006836858" sldId="264"/>
            <ac:spMk id="3" creationId="{DE93EE58-22BE-6D6C-AC36-B98E7125FC24}"/>
          </ac:spMkLst>
        </pc:spChg>
      </pc:sldChg>
      <pc:sldChg chg="addSp modSp mod">
        <pc:chgData name="Geert Willems" userId="01ef3ac3-d9e9-47fd-bdb4-805e5bebac32" providerId="ADAL" clId="{6B1A4B1E-1DB4-4934-85DC-39F34F00180A}" dt="2025-01-06T14:34:38.377" v="1569" actId="14100"/>
        <pc:sldMkLst>
          <pc:docMk/>
          <pc:sldMk cId="2045610942" sldId="266"/>
        </pc:sldMkLst>
        <pc:picChg chg="mod">
          <ac:chgData name="Geert Willems" userId="01ef3ac3-d9e9-47fd-bdb4-805e5bebac32" providerId="ADAL" clId="{6B1A4B1E-1DB4-4934-85DC-39F34F00180A}" dt="2025-01-06T14:34:38.377" v="1569" actId="14100"/>
          <ac:picMkLst>
            <pc:docMk/>
            <pc:sldMk cId="2045610942" sldId="266"/>
            <ac:picMk id="5" creationId="{BDBABCFB-EF87-4BF0-F8D7-A70D47D9AA6A}"/>
          </ac:picMkLst>
        </pc:picChg>
        <pc:picChg chg="add mod ord">
          <ac:chgData name="Geert Willems" userId="01ef3ac3-d9e9-47fd-bdb4-805e5bebac32" providerId="ADAL" clId="{6B1A4B1E-1DB4-4934-85DC-39F34F00180A}" dt="2025-01-06T14:34:23.041" v="1567" actId="170"/>
          <ac:picMkLst>
            <pc:docMk/>
            <pc:sldMk cId="2045610942" sldId="266"/>
            <ac:picMk id="6" creationId="{D31D5330-9A23-A69D-EE7C-01010C69B34B}"/>
          </ac:picMkLst>
        </pc:picChg>
      </pc:sldChg>
      <pc:sldChg chg="addSp modSp mod">
        <pc:chgData name="Geert Willems" userId="01ef3ac3-d9e9-47fd-bdb4-805e5bebac32" providerId="ADAL" clId="{6B1A4B1E-1DB4-4934-85DC-39F34F00180A}" dt="2025-01-06T12:30:15.750" v="464" actId="27636"/>
        <pc:sldMkLst>
          <pc:docMk/>
          <pc:sldMk cId="4247475991" sldId="267"/>
        </pc:sldMkLst>
        <pc:spChg chg="mod">
          <ac:chgData name="Geert Willems" userId="01ef3ac3-d9e9-47fd-bdb4-805e5bebac32" providerId="ADAL" clId="{6B1A4B1E-1DB4-4934-85DC-39F34F00180A}" dt="2025-01-06T12:30:15.750" v="464" actId="27636"/>
          <ac:spMkLst>
            <pc:docMk/>
            <pc:sldMk cId="4247475991" sldId="267"/>
            <ac:spMk id="3" creationId="{4FDE5399-1D46-EC76-994B-E518E72B48EB}"/>
          </ac:spMkLst>
        </pc:spChg>
        <pc:picChg chg="add mod ord">
          <ac:chgData name="Geert Willems" userId="01ef3ac3-d9e9-47fd-bdb4-805e5bebac32" providerId="ADAL" clId="{6B1A4B1E-1DB4-4934-85DC-39F34F00180A}" dt="2025-01-06T12:30:06.603" v="462" actId="14100"/>
          <ac:picMkLst>
            <pc:docMk/>
            <pc:sldMk cId="4247475991" sldId="267"/>
            <ac:picMk id="5" creationId="{BD54AEA7-4CE2-C165-6C74-95FB340B4C81}"/>
          </ac:picMkLst>
        </pc:picChg>
      </pc:sldChg>
      <pc:sldChg chg="modSp mod">
        <pc:chgData name="Geert Willems" userId="01ef3ac3-d9e9-47fd-bdb4-805e5bebac32" providerId="ADAL" clId="{6B1A4B1E-1DB4-4934-85DC-39F34F00180A}" dt="2025-01-06T14:27:20.677" v="1537" actId="20577"/>
        <pc:sldMkLst>
          <pc:docMk/>
          <pc:sldMk cId="850605266" sldId="270"/>
        </pc:sldMkLst>
        <pc:spChg chg="mod">
          <ac:chgData name="Geert Willems" userId="01ef3ac3-d9e9-47fd-bdb4-805e5bebac32" providerId="ADAL" clId="{6B1A4B1E-1DB4-4934-85DC-39F34F00180A}" dt="2025-01-06T14:27:20.677" v="1537" actId="20577"/>
          <ac:spMkLst>
            <pc:docMk/>
            <pc:sldMk cId="850605266" sldId="270"/>
            <ac:spMk id="3" creationId="{2492F503-EABE-3118-67E8-1239D54388E0}"/>
          </ac:spMkLst>
        </pc:spChg>
      </pc:sldChg>
      <pc:sldChg chg="del">
        <pc:chgData name="Geert Willems" userId="01ef3ac3-d9e9-47fd-bdb4-805e5bebac32" providerId="ADAL" clId="{6B1A4B1E-1DB4-4934-85DC-39F34F00180A}" dt="2025-01-06T12:49:17.226" v="1212" actId="47"/>
        <pc:sldMkLst>
          <pc:docMk/>
          <pc:sldMk cId="2613907981" sldId="271"/>
        </pc:sldMkLst>
      </pc:sldChg>
      <pc:sldChg chg="modSp del mod">
        <pc:chgData name="Geert Willems" userId="01ef3ac3-d9e9-47fd-bdb4-805e5bebac32" providerId="ADAL" clId="{6B1A4B1E-1DB4-4934-85DC-39F34F00180A}" dt="2025-01-06T12:52:25.375" v="1334" actId="47"/>
        <pc:sldMkLst>
          <pc:docMk/>
          <pc:sldMk cId="1438764982" sldId="272"/>
        </pc:sldMkLst>
        <pc:spChg chg="mod">
          <ac:chgData name="Geert Willems" userId="01ef3ac3-d9e9-47fd-bdb4-805e5bebac32" providerId="ADAL" clId="{6B1A4B1E-1DB4-4934-85DC-39F34F00180A}" dt="2025-01-06T12:49:25.030" v="1213" actId="21"/>
          <ac:spMkLst>
            <pc:docMk/>
            <pc:sldMk cId="1438764982" sldId="272"/>
            <ac:spMk id="3" creationId="{EA9689D0-8022-9F19-F27A-FF0BFCB6A857}"/>
          </ac:spMkLst>
        </pc:spChg>
      </pc:sldChg>
      <pc:sldChg chg="ord">
        <pc:chgData name="Geert Willems" userId="01ef3ac3-d9e9-47fd-bdb4-805e5bebac32" providerId="ADAL" clId="{6B1A4B1E-1DB4-4934-85DC-39F34F00180A}" dt="2025-01-06T12:41:00.591" v="798"/>
        <pc:sldMkLst>
          <pc:docMk/>
          <pc:sldMk cId="1070159408" sldId="273"/>
        </pc:sldMkLst>
      </pc:sldChg>
      <pc:sldChg chg="addSp modSp new mod">
        <pc:chgData name="Geert Willems" userId="01ef3ac3-d9e9-47fd-bdb4-805e5bebac32" providerId="ADAL" clId="{6B1A4B1E-1DB4-4934-85DC-39F34F00180A}" dt="2025-01-06T14:36:07.382" v="1575" actId="14100"/>
        <pc:sldMkLst>
          <pc:docMk/>
          <pc:sldMk cId="950944623" sldId="274"/>
        </pc:sldMkLst>
        <pc:spChg chg="mod">
          <ac:chgData name="Geert Willems" userId="01ef3ac3-d9e9-47fd-bdb4-805e5bebac32" providerId="ADAL" clId="{6B1A4B1E-1DB4-4934-85DC-39F34F00180A}" dt="2025-01-06T12:34:54.308" v="527" actId="20577"/>
          <ac:spMkLst>
            <pc:docMk/>
            <pc:sldMk cId="950944623" sldId="274"/>
            <ac:spMk id="2" creationId="{AFDF7B6A-6D1E-5F2A-A3FE-7E5668216BAD}"/>
          </ac:spMkLst>
        </pc:spChg>
        <pc:spChg chg="mod">
          <ac:chgData name="Geert Willems" userId="01ef3ac3-d9e9-47fd-bdb4-805e5bebac32" providerId="ADAL" clId="{6B1A4B1E-1DB4-4934-85DC-39F34F00180A}" dt="2025-01-06T12:44:04.605" v="882" actId="114"/>
          <ac:spMkLst>
            <pc:docMk/>
            <pc:sldMk cId="950944623" sldId="274"/>
            <ac:spMk id="3" creationId="{AC7E7776-1B42-703A-0F15-815C4F2C2CAE}"/>
          </ac:spMkLst>
        </pc:spChg>
        <pc:picChg chg="add mod">
          <ac:chgData name="Geert Willems" userId="01ef3ac3-d9e9-47fd-bdb4-805e5bebac32" providerId="ADAL" clId="{6B1A4B1E-1DB4-4934-85DC-39F34F00180A}" dt="2025-01-06T14:36:07.382" v="1575" actId="14100"/>
          <ac:picMkLst>
            <pc:docMk/>
            <pc:sldMk cId="950944623" sldId="274"/>
            <ac:picMk id="5" creationId="{055AD714-CB69-6C2C-432C-178C3377EB3C}"/>
          </ac:picMkLst>
        </pc:picChg>
      </pc:sldChg>
      <pc:sldChg chg="modSp new mod">
        <pc:chgData name="Geert Willems" userId="01ef3ac3-d9e9-47fd-bdb4-805e5bebac32" providerId="ADAL" clId="{6B1A4B1E-1DB4-4934-85DC-39F34F00180A}" dt="2025-01-06T12:57:53.708" v="1439" actId="20577"/>
        <pc:sldMkLst>
          <pc:docMk/>
          <pc:sldMk cId="2901033073" sldId="275"/>
        </pc:sldMkLst>
        <pc:spChg chg="mod">
          <ac:chgData name="Geert Willems" userId="01ef3ac3-d9e9-47fd-bdb4-805e5bebac32" providerId="ADAL" clId="{6B1A4B1E-1DB4-4934-85DC-39F34F00180A}" dt="2025-01-06T12:45:39.431" v="993" actId="255"/>
          <ac:spMkLst>
            <pc:docMk/>
            <pc:sldMk cId="2901033073" sldId="275"/>
            <ac:spMk id="2" creationId="{CC9E9FAE-B23E-980F-E3B6-E5C862839996}"/>
          </ac:spMkLst>
        </pc:spChg>
        <pc:spChg chg="mod">
          <ac:chgData name="Geert Willems" userId="01ef3ac3-d9e9-47fd-bdb4-805e5bebac32" providerId="ADAL" clId="{6B1A4B1E-1DB4-4934-85DC-39F34F00180A}" dt="2025-01-06T12:57:53.708" v="1439" actId="20577"/>
          <ac:spMkLst>
            <pc:docMk/>
            <pc:sldMk cId="2901033073" sldId="275"/>
            <ac:spMk id="3" creationId="{4D05EFC0-DEC3-7C20-A2C8-9FAF28856148}"/>
          </ac:spMkLst>
        </pc:spChg>
      </pc:sldChg>
      <pc:sldChg chg="addSp modSp new mod ord">
        <pc:chgData name="Geert Willems" userId="01ef3ac3-d9e9-47fd-bdb4-805e5bebac32" providerId="ADAL" clId="{6B1A4B1E-1DB4-4934-85DC-39F34F00180A}" dt="2025-01-06T14:32:06.763" v="1552" actId="1076"/>
        <pc:sldMkLst>
          <pc:docMk/>
          <pc:sldMk cId="3192302163" sldId="276"/>
        </pc:sldMkLst>
        <pc:spChg chg="mod">
          <ac:chgData name="Geert Willems" userId="01ef3ac3-d9e9-47fd-bdb4-805e5bebac32" providerId="ADAL" clId="{6B1A4B1E-1DB4-4934-85DC-39F34F00180A}" dt="2025-01-06T14:22:15.466" v="1491" actId="20577"/>
          <ac:spMkLst>
            <pc:docMk/>
            <pc:sldMk cId="3192302163" sldId="276"/>
            <ac:spMk id="2" creationId="{18DB9742-07F7-AC52-645E-8AACDB66D4AF}"/>
          </ac:spMkLst>
        </pc:spChg>
        <pc:picChg chg="add mod">
          <ac:chgData name="Geert Willems" userId="01ef3ac3-d9e9-47fd-bdb4-805e5bebac32" providerId="ADAL" clId="{6B1A4B1E-1DB4-4934-85DC-39F34F00180A}" dt="2025-01-06T14:22:00.958" v="1464" actId="14100"/>
          <ac:picMkLst>
            <pc:docMk/>
            <pc:sldMk cId="3192302163" sldId="276"/>
            <ac:picMk id="5" creationId="{B0F557A3-B760-4A0C-DAA6-63910972A94E}"/>
          </ac:picMkLst>
        </pc:picChg>
        <pc:picChg chg="add mod ord">
          <ac:chgData name="Geert Willems" userId="01ef3ac3-d9e9-47fd-bdb4-805e5bebac32" providerId="ADAL" clId="{6B1A4B1E-1DB4-4934-85DC-39F34F00180A}" dt="2025-01-06T14:32:06.763" v="1552" actId="1076"/>
          <ac:picMkLst>
            <pc:docMk/>
            <pc:sldMk cId="3192302163" sldId="276"/>
            <ac:picMk id="7" creationId="{1177DA48-136A-D0F4-C0C8-BFF2EE856C9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7:37:37.1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24477,'1934'280'0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7:37:42.2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263 1 24575,'12'1'0,"0"0"0,0 1 0,0 0 0,-1 1 0,1 0 0,-1 1 0,0 0 0,12 7 0,84 51 0,-89-50 0,-13-9 0,17 11 0,0 0 0,24 24 0,-39-32 0,0 1 0,-1 0 0,0 1 0,-1 0 0,1 0 0,-2 0 0,1 0 0,-1 1 0,5 15 0,0-6 0,0-1 0,1 0 0,1 0 0,0-1 0,1-1 0,1 0 0,14 14 0,-10-11 0,-8-10 0,-1-1 0,2 1 0,-1-2 0,1 1 0,0-2 0,1 1 0,-1-1 0,23 7 0,-14-5 0,31 17 0,-44-20 0,-1 0 0,0 1 0,0 0 0,-1 0 0,1 0 0,-1 0 0,6 10 0,11 14 0,-19-27 0,0 1 0,1-1 0,-1 1 0,-1 0 0,1 0 0,0-1 0,-1 1 0,1 0 0,-1 1 0,0-1 0,0 0 0,0 0 0,-1 0 0,1 1 0,-1-1 0,0 0 0,0 6 0,0-6 0,-1 0 0,0 0 0,0 0 0,0-1 0,0 1 0,0-1 0,-1 1 0,1-1 0,-1 1 0,0-1 0,1 0 0,-1 0 0,0 0 0,0 0 0,-1 0 0,1 0 0,0 0 0,-1-1 0,1 1 0,-5 1 0,-39 20 0,-56 33 0,50-29 0,43-23 0,0 0 0,1 0 0,-1 1 0,1 0 0,0 0 0,1 1 0,-1 0 0,-6 7 0,-2 3 0,-2 0 0,0-1 0,-27 17 0,-1 2 0,33-24 0,-4 3 0,1 0 0,-1-1 0,-1 0 0,0-2 0,-1 0 0,-20 7 0,-32 12 0,-14 4 0,72-29 0,0 2 0,1-1 0,-1 2 0,1 0 0,1 0 0,-1 1 0,1 0 0,1 1 0,-14 14 0,19-19 0,-4 5 0,0-1 0,-1-1 0,1 0 0,-2 0 0,1-1 0,-1 0 0,1-1 0,-14 5 0,23-10-57,0 0 0,-1 1 1,1-1-1,0 0 0,0 0 0,-1 0 0,1 0 0,0 0 0,0 0 0,-1-1 0,1 1 1,0 0-1,0-1 0,0 1 0,-1 0 0,1-1 0,0 0 0,0 1 0,0-1 1,0 0-1,0 1 0,0-1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7:37:52.2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24571,'0'2019'0,"3180"-2019"0,-3180-2019 0,-3180 2019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7:38:03.1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8D5FA-3D88-C848-E4E6-425EADF0E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0C15F-9A9D-02F7-2713-72961D203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A27471-7BE2-FCEA-1E9D-1B5C3BEF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A9D5FF-7FED-FF62-C79B-96CDF502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4482E8-8971-FFF3-9B27-54728D46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5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1A2F5-0000-2749-B5E7-62F2CE4D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29E2BC-1BA7-93F7-8558-C5D05D475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DCE716-BB4A-C269-5D28-9E71F48B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5A2B6-EB5B-B575-1A2E-D1411FF0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6590F-DCBB-C89F-936E-396E4058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EA64B3-36E4-112D-0365-6BB4DF1D1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19C37D-1C26-700C-A954-73773EA57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EDB868-1ED9-7B7A-F825-BB2AF008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CBF51B-1DFB-E6B6-30E6-D7FEB02B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73F20-4D92-FA71-E7EA-07F6A3C4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70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02074-129B-224F-9155-6D43C801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91605-5466-E2CF-A817-A34C58BA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4CFF5-B9E1-45AB-F649-FDA20C28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A1FA6-2854-FB3F-7821-53F19A8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CD70A7-5CDB-F457-68A6-1360D67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3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3BA65-FE80-EAB9-9672-6F26B6A7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6BD55-987C-2654-1261-0313D06C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FB0581-6645-876C-37E4-46928EB8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295FD-35E5-10F8-8471-7F8669C4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72C21F-BC31-31D0-E6F0-F3ED8495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9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D7BF8-24AD-8173-293C-0B1F13E6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25E7E-8A42-4C9B-5728-0B5DCA38F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78421A-A17A-4E0F-B02C-1418703EF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D333C8-B368-2918-28C7-AD85E82D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DBF279-C98B-E5C2-B320-A0B5D7B5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392B72-D235-7418-5585-1C3DB4AB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0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E4711-64E4-74BE-304F-34909F30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A28771-E6CE-F65E-E32C-18542928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9AF305-57E3-2654-16A2-A512014C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A71B8D-992C-97B5-8CD0-A2FF1F78C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4ABD30-CA6E-234B-3B99-107E108C4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072919E-527A-096C-F86F-0A03F70E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8DEFAB-AEAD-570E-E012-1AA9686E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FEE6FC-C34C-727F-BDBE-197E6600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6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8F009-49EE-00E3-40FC-555FB6A2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44E284-9BD3-F6B0-B9CB-E2DF21CC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AFCBBC-9E75-3216-A22E-77F8DD10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3C2235-9603-6AA0-6719-1513D5DD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5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22A91D-837E-1A46-5BF5-44F39243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CEBAD6-75E2-2766-B9D7-70210FE4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372BE9-E7A8-972A-6798-FF113DC4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9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9821D-2B79-4EB8-9323-A8A842AE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FC45FC-620A-8BDE-9FA1-A31936A2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3568B1-8B81-8164-CFFE-CDD8ACC77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BF0441-28F0-FBB1-F266-63DF0144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53E224-D696-FB45-4F1C-7BA732D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E7D58F-5C3C-4ABD-8CF5-1DA643F1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57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A88CA-3EC8-62DD-A93C-4C2FE96C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DEDA13-801D-3472-839D-EAFAA57E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50A2AE-FC1B-C169-346F-28EB9ADDB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99AFEB-14C2-5070-AD25-0AB113E2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93CCA7-F523-3D9D-3CEE-03022C2E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926676-EC11-37E6-466E-D56B726A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5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96DA9A-C586-50DC-2276-A6333190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85E4-A18B-1D8E-EDA2-4E154DDE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823CAF-872F-0144-11B7-43ED585E5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4ADDC-58CA-43F7-933C-0DDC69D756F9}" type="datetimeFigureOut">
              <a:rPr lang="nl-NL" smtClean="0"/>
              <a:t>6-1-2025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3EDCBE-8D4E-EB68-3763-8BFEB7800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45CE8-257E-2F86-FFD6-DE19C85E5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6A5344-1C7B-4A4E-9C09-8CC2ED28E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8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rofins-agro.com/uploads/downloads/Voorbeeldverslagen/Voorbeeldverslagen_2023_NL/Dairy/Voorbeeldverslag_Grasingekuild_VoedingCompleet_Sep2023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ddiergezondheid.nl/Producten-en-diensten/Producten/Rundvee/Voedingsproducten/gd-tankmelk-mineral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kvee.nl/artikel/1055725-zijn-mineralen-belangrijk-voor-goede-klauwen-hoe-zit-dat/" TargetMode="External"/><Relationship Id="rId2" Type="http://schemas.openxmlformats.org/officeDocument/2006/relationships/hyperlink" Target="https://www.melkvee.nl/artikel/932411-mineralen-in-bala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19121-9A9D-ADCD-803C-1297F5F0F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42" y="-787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sz="6000" dirty="0">
                <a:solidFill>
                  <a:schemeClr val="tx1"/>
                </a:solidFill>
              </a:rPr>
              <a:t>Voeding Melkvee:</a:t>
            </a:r>
            <a:br>
              <a:rPr lang="nl-NL" sz="6000" dirty="0">
                <a:solidFill>
                  <a:schemeClr val="tx1"/>
                </a:solidFill>
              </a:rPr>
            </a:br>
            <a:r>
              <a:rPr lang="nl-NL" sz="6000" dirty="0">
                <a:solidFill>
                  <a:schemeClr val="tx1"/>
                </a:solidFill>
              </a:rPr>
              <a:t>Mineralen en spoorelementen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7F8B15-928D-6602-4E52-2FD7C8787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705331-7917-A6A5-4813-F150E0A6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36" y="2063633"/>
            <a:ext cx="8531202" cy="47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CD328-002C-6C7E-89F2-8C37CF2C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Mineralen in kruiden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269352-997A-251B-1263-0B979F61D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151F20-2A10-5308-8153-0A771C0D3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2" y="2540000"/>
            <a:ext cx="12017792" cy="36369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4F92A8-E9ED-703C-2915-84BD05B4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25" y="315800"/>
            <a:ext cx="5876783" cy="22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40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833F-C6C9-C5B7-1B80-0951F77B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A4238-6162-D5DD-099F-E6D1742F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Welke conclusie kun je hieruit trekken?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DA334-D8D1-6421-10B4-04EE4DC2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80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C4E9E-41AA-2409-8B97-A6449D6A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100" i="1" dirty="0"/>
              <a:t>Hoeveel is nodig? </a:t>
            </a:r>
            <a:br>
              <a:rPr lang="nl-NL" sz="3100" i="1" dirty="0"/>
            </a:br>
            <a:r>
              <a:rPr lang="nl-NL" sz="1800" i="1" dirty="0"/>
              <a:t>Pag.16 Tabellenboekje</a:t>
            </a:r>
            <a:br>
              <a:rPr lang="nl-NL" sz="3100" i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C37DEB-6FA5-CE9F-56BD-93AD2CF6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CC3AF3-4DDC-81DC-2602-8ED37DF3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12" y="1493486"/>
            <a:ext cx="9957733" cy="5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1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FA41E-17DA-9EC2-B928-6F33EC77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100" i="1" dirty="0"/>
              <a:t>Hoeveel is nodig? </a:t>
            </a:r>
            <a:br>
              <a:rPr lang="nl-NL" sz="3100" i="1" dirty="0"/>
            </a:br>
            <a:r>
              <a:rPr lang="nl-NL" sz="1800" i="1" dirty="0"/>
              <a:t>Pag.16 Tabellenboekje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97B31-D07F-EE88-D6CD-8DED1B78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675B01-1D93-5E58-1316-9C982BBB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9" y="1405462"/>
            <a:ext cx="9533962" cy="53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4D490-6879-C58A-B0F6-9B4D956F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30" y="223361"/>
            <a:ext cx="11685863" cy="1686186"/>
          </a:xfrm>
        </p:spPr>
        <p:txBody>
          <a:bodyPr>
            <a:normAutofit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2800" i="1" dirty="0"/>
              <a:t>Wat zit er in mijn ruwvoer?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1DD08-3B27-E682-955B-9565A7B7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62" y="190954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Uitgebreide analyse laten maken </a:t>
            </a:r>
            <a:r>
              <a:rPr lang="nl-NL" dirty="0">
                <a:sym typeface="Wingdings" panose="05000000000000000000" pitchFamily="2" charset="2"/>
              </a:rPr>
              <a:t> extra kosten</a:t>
            </a:r>
          </a:p>
          <a:p>
            <a:r>
              <a:rPr lang="nl-NL" dirty="0">
                <a:sym typeface="Wingdings" panose="05000000000000000000" pitchFamily="2" charset="2"/>
              </a:rPr>
              <a:t>Snijmaiskuilen: weinig schommelingen  minder zinvol</a:t>
            </a:r>
          </a:p>
          <a:p>
            <a:r>
              <a:rPr lang="nl-NL" dirty="0">
                <a:sym typeface="Wingdings" panose="05000000000000000000" pitchFamily="2" charset="2"/>
              </a:rPr>
              <a:t>Graskuilen: veel verschillen tussen de verschillende partijen doen!</a:t>
            </a:r>
          </a:p>
          <a:p>
            <a:r>
              <a:rPr lang="nl-NL" dirty="0">
                <a:sym typeface="Wingdings" panose="05000000000000000000" pitchFamily="2" charset="2"/>
              </a:rPr>
              <a:t>Op basis van analyse gerichter mineralen bijvoeren / bemesten</a:t>
            </a:r>
          </a:p>
          <a:p>
            <a:r>
              <a:rPr lang="nl-NL" dirty="0">
                <a:sym typeface="Wingdings" panose="05000000000000000000" pitchFamily="2" charset="2"/>
              </a:rPr>
              <a:t>Los, emmer, bolus, vloeibaar, sporenmix, vloeibare meststof</a:t>
            </a:r>
          </a:p>
          <a:p>
            <a:r>
              <a:rPr lang="nl-NL" dirty="0">
                <a:sym typeface="Wingdings" panose="05000000000000000000" pitchFamily="2" charset="2"/>
              </a:rPr>
              <a:t>Mineralen = geen voederwaarde (dus 0 VEM en 0 eiwit)</a:t>
            </a:r>
          </a:p>
          <a:p>
            <a:r>
              <a:rPr lang="nl-NL" dirty="0">
                <a:sym typeface="Wingdings" panose="05000000000000000000" pitchFamily="2" charset="2"/>
              </a:rPr>
              <a:t>Ca 3000,- euro per jaar voor gemiddeld bedrijf</a:t>
            </a:r>
          </a:p>
          <a:p>
            <a:pPr marL="0" indent="0">
              <a:buNone/>
            </a:pPr>
            <a:r>
              <a:rPr lang="nl-NL" sz="2400" i="1" dirty="0">
                <a:sym typeface="Wingdings" panose="05000000000000000000" pitchFamily="2" charset="2"/>
              </a:rPr>
              <a:t>Voorbeeld analyse</a:t>
            </a: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>
                <a:hlinkClick r:id="rId2"/>
              </a:rPr>
              <a:t> </a:t>
            </a:r>
            <a:r>
              <a:rPr lang="nl-NL" dirty="0" err="1">
                <a:hlinkClick r:id="rId2"/>
              </a:rPr>
              <a:t>ReportPrinter</a:t>
            </a:r>
            <a:r>
              <a:rPr lang="nl-NL" dirty="0">
                <a:hlinkClick r:id="rId2"/>
              </a:rPr>
              <a:t> Report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39687E-3470-220C-D17A-113B15D5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883" y="0"/>
            <a:ext cx="2748778" cy="22566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85DBCA5-3C2A-BC55-3EC7-87646E7D4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115" y="4407875"/>
            <a:ext cx="2678883" cy="24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F7B6A-6D1E-5F2A-A3FE-7E566821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2800" i="1" dirty="0"/>
              <a:t>Hoe check ik de mineralenvoorziening?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E7776-1B42-703A-0F15-815C4F2C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GD heeft de mineralen-check</a:t>
            </a:r>
          </a:p>
          <a:p>
            <a:r>
              <a:rPr lang="nl-NL" dirty="0"/>
              <a:t>Op basis van tankmelk-monster wordt de mineralenvoorziening berekend.</a:t>
            </a:r>
          </a:p>
          <a:p>
            <a:r>
              <a:rPr lang="nl-NL" dirty="0"/>
              <a:t>Preventief te werk; wanneer “</a:t>
            </a:r>
            <a:r>
              <a:rPr lang="nl-NL" i="1" dirty="0"/>
              <a:t>het niet loopt”, </a:t>
            </a:r>
            <a:r>
              <a:rPr lang="nl-NL" dirty="0"/>
              <a:t>ben je te laat!!</a:t>
            </a:r>
          </a:p>
          <a:p>
            <a:r>
              <a:rPr lang="nl-NL" dirty="0"/>
              <a:t>2, 4 of 6 maal per jaar monster nemen via RMO</a:t>
            </a:r>
          </a:p>
          <a:p>
            <a:r>
              <a:rPr lang="nl-NL" dirty="0"/>
              <a:t>Op basis van bevindingen rantsoen aanpassen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5AD714-CB69-6C2C-432C-178C3377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270" y="25019"/>
            <a:ext cx="3640821" cy="23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E9FAE-B23E-980F-E3B6-E5C86283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200" i="1" dirty="0"/>
              <a:t>Wat zijn gevolgen van te kort / te veel mineralen?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5EFC0-DEC3-7C20-A2C8-9FAF2885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op wat effecten zijn van teveel of tekort in het rantsoen voor melkvee zijn voor:</a:t>
            </a:r>
          </a:p>
          <a:p>
            <a:pPr lvl="1"/>
            <a:r>
              <a:rPr lang="nl-NL" dirty="0"/>
              <a:t>Fosfor</a:t>
            </a:r>
          </a:p>
          <a:p>
            <a:pPr lvl="1"/>
            <a:r>
              <a:rPr lang="nl-NL" dirty="0"/>
              <a:t>Selenium Se</a:t>
            </a:r>
          </a:p>
          <a:p>
            <a:pPr lvl="1"/>
            <a:r>
              <a:rPr lang="nl-NL" dirty="0"/>
              <a:t>Koper Cu</a:t>
            </a:r>
          </a:p>
          <a:p>
            <a:pPr lvl="1"/>
            <a:r>
              <a:rPr lang="nl-NL" dirty="0"/>
              <a:t>Zink Zn</a:t>
            </a:r>
          </a:p>
          <a:p>
            <a:r>
              <a:rPr lang="nl-NL" dirty="0"/>
              <a:t>Noteer in onderstaande dia’s en sla de presentatie op</a:t>
            </a:r>
          </a:p>
          <a:p>
            <a:r>
              <a:rPr lang="nl-NL" dirty="0">
                <a:hlinkClick r:id="rId2"/>
              </a:rPr>
              <a:t>De Mineralencheck</a:t>
            </a:r>
            <a:endParaRPr lang="nl-NL" dirty="0">
              <a:latin typeface="Aptos" panose="020B0004020202020204" pitchFamily="34" charset="0"/>
            </a:endParaRP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03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4E50F-1894-0083-C679-28CDAE54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92F503-EABE-3118-67E8-1239D543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hlinkClick r:id="rId2"/>
              </a:rPr>
              <a:t>BoerEnverstand</a:t>
            </a:r>
            <a:r>
              <a:rPr lang="nl-NL" dirty="0">
                <a:hlinkClick r:id="rId2"/>
              </a:rPr>
              <a:t> › Video: Mineralen in balans! | Melkvee.nl </a:t>
            </a:r>
            <a:r>
              <a:rPr lang="nl-NL" dirty="0">
                <a:hlinkClick r:id="rId3"/>
              </a:rPr>
              <a:t>–</a:t>
            </a:r>
            <a:r>
              <a:rPr lang="nl-NL" dirty="0">
                <a:hlinkClick r:id="rId2"/>
              </a:rPr>
              <a:t> 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>
                <a:hlinkClick r:id="rId3"/>
              </a:rPr>
              <a:t>BoerEnverstand</a:t>
            </a:r>
            <a:r>
              <a:rPr lang="nl-NL" dirty="0">
                <a:hlinkClick r:id="rId3"/>
              </a:rPr>
              <a:t> › Video: Zijn mineralen belangrijk voor goede klauwen: hoe zit dat? </a:t>
            </a:r>
          </a:p>
          <a:p>
            <a:r>
              <a:rPr lang="nl-NL" dirty="0">
                <a:hlinkClick r:id="rId3"/>
              </a:rPr>
              <a:t>Melkvee.nl - Nieuws en kennis voor de </a:t>
            </a:r>
            <a:r>
              <a:rPr lang="nl-NL" dirty="0" err="1">
                <a:hlinkClick r:id="rId3"/>
              </a:rPr>
              <a:t>melkveehouder</a:t>
            </a:r>
            <a:r>
              <a:rPr lang="nl-NL" dirty="0" err="1">
                <a:hlinkClick r:id="rId2"/>
              </a:rPr>
              <a:t>ieuws</a:t>
            </a:r>
            <a:r>
              <a:rPr lang="nl-NL" dirty="0">
                <a:hlinkClick r:id="rId2"/>
              </a:rPr>
              <a:t> en kennis voor de melkveehouder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60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FB7F-FEA6-0BCC-BD95-E1EBFD4C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91B555-A8EF-92DC-B498-A22578CC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796405B-EDBE-5454-95EE-4334F7D9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-16537"/>
            <a:ext cx="9895839" cy="69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675D7-E6F8-7F17-4918-304BEE8F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6854"/>
            <a:ext cx="10515600" cy="2453575"/>
          </a:xfrm>
        </p:spPr>
        <p:txBody>
          <a:bodyPr>
            <a:normAutofit fontScale="90000"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100" i="1" dirty="0"/>
              <a:t>Waar hebben we het over?</a:t>
            </a:r>
            <a:br>
              <a:rPr lang="nl-NL" sz="3100" i="1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2E754-89A7-6BE0-45EA-74693DA0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Mineralen: 	</a:t>
            </a:r>
            <a:r>
              <a:rPr lang="nl-NL" dirty="0"/>
              <a:t>			</a:t>
            </a:r>
            <a:r>
              <a:rPr lang="nl-NL" b="1" dirty="0"/>
              <a:t>Spoorelementen</a:t>
            </a:r>
            <a:r>
              <a:rPr lang="nl-NL" dirty="0"/>
              <a:t>:</a:t>
            </a:r>
          </a:p>
          <a:p>
            <a:r>
              <a:rPr lang="nl-NL" dirty="0"/>
              <a:t>Calcium 		Ca		Koper		Cu	</a:t>
            </a:r>
          </a:p>
          <a:p>
            <a:r>
              <a:rPr lang="nl-NL" dirty="0"/>
              <a:t>Fosfor		P		Kobalt	Co</a:t>
            </a:r>
          </a:p>
          <a:p>
            <a:r>
              <a:rPr lang="nl-NL" dirty="0"/>
              <a:t>Magnesium 	Mg		Jodium	J</a:t>
            </a:r>
          </a:p>
          <a:p>
            <a:r>
              <a:rPr lang="nl-NL" dirty="0"/>
              <a:t>Natrium		Na		Zink		Zn</a:t>
            </a:r>
          </a:p>
          <a:p>
            <a:r>
              <a:rPr lang="nl-NL" dirty="0"/>
              <a:t>Kalium		K		Mangaan	Mn</a:t>
            </a:r>
          </a:p>
          <a:p>
            <a:r>
              <a:rPr lang="nl-NL" dirty="0"/>
              <a:t>Chloor		Cl		IJzer		Fe</a:t>
            </a:r>
          </a:p>
          <a:p>
            <a:r>
              <a:rPr lang="nl-NL" dirty="0"/>
              <a:t>Zwavel 		S		Selenium	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68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5F35C-2E6D-8498-4E58-A4AEF8D3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100" i="1" dirty="0"/>
              <a:t>Waar hebben we het over?</a:t>
            </a:r>
            <a:br>
              <a:rPr lang="nl-NL" sz="3100" i="1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54AEA7-4CE2-C165-6C74-95FB340B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65" y="0"/>
            <a:ext cx="4997835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DE5399-1D46-EC76-994B-E518E72B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156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Mineralen:</a:t>
            </a:r>
          </a:p>
          <a:p>
            <a:pPr lvl="1"/>
            <a:r>
              <a:rPr lang="nl-NL" i="1" dirty="0"/>
              <a:t>Koe heeft “veel”  </a:t>
            </a:r>
            <a:r>
              <a:rPr lang="nl-NL" dirty="0"/>
              <a:t>nodig en zijn </a:t>
            </a:r>
            <a:r>
              <a:rPr lang="nl-NL" i="1" dirty="0"/>
              <a:t>“veel”  </a:t>
            </a:r>
            <a:r>
              <a:rPr lang="nl-NL" dirty="0"/>
              <a:t>aanwezig in voeders</a:t>
            </a:r>
          </a:p>
          <a:p>
            <a:pPr lvl="1"/>
            <a:r>
              <a:rPr lang="nl-NL" dirty="0"/>
              <a:t>Uitgedrukt in gram per kg </a:t>
            </a:r>
            <a:r>
              <a:rPr lang="nl-NL" dirty="0" err="1"/>
              <a:t>ds</a:t>
            </a:r>
            <a:r>
              <a:rPr lang="nl-NL" dirty="0"/>
              <a:t>, of gram per dag</a:t>
            </a:r>
          </a:p>
          <a:p>
            <a:pPr lvl="1"/>
            <a:r>
              <a:rPr lang="nl-NL" dirty="0"/>
              <a:t>bv kalk (Ca) en fosfor (P)</a:t>
            </a:r>
          </a:p>
          <a:p>
            <a:endParaRPr lang="nl-NL" dirty="0"/>
          </a:p>
          <a:p>
            <a:r>
              <a:rPr lang="nl-NL" dirty="0"/>
              <a:t>Spoorelementen</a:t>
            </a:r>
          </a:p>
          <a:p>
            <a:pPr lvl="1"/>
            <a:r>
              <a:rPr lang="nl-NL" dirty="0"/>
              <a:t>Koe heeft maar een klein beetje nodig, en in kleine hoeveelheden aanwezig in voeders</a:t>
            </a:r>
          </a:p>
          <a:p>
            <a:pPr lvl="1"/>
            <a:r>
              <a:rPr lang="nl-NL" dirty="0"/>
              <a:t>Uitgedrukt in milligram per kg </a:t>
            </a:r>
            <a:r>
              <a:rPr lang="nl-NL" dirty="0" err="1"/>
              <a:t>ds</a:t>
            </a:r>
            <a:r>
              <a:rPr lang="nl-NL" dirty="0"/>
              <a:t>, of milligram per dag</a:t>
            </a:r>
          </a:p>
          <a:p>
            <a:pPr lvl="1"/>
            <a:r>
              <a:rPr lang="nl-NL" dirty="0"/>
              <a:t>bv zink (Zn) en selenium (Se)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47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E61A4-0FDE-3B5E-C09C-2FF8E242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Mineralen en spoorelementen</a:t>
            </a:r>
            <a:br>
              <a:rPr lang="nl-NL" dirty="0"/>
            </a:br>
            <a:r>
              <a:rPr lang="nl-NL" sz="3100" i="1" dirty="0"/>
              <a:t>Waar hebben we het over?</a:t>
            </a:r>
            <a:br>
              <a:rPr lang="nl-NL" sz="3100" i="1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3EE58-22BE-6D6C-AC36-B98E7125F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alle voeders aanwezig</a:t>
            </a:r>
          </a:p>
          <a:p>
            <a:r>
              <a:rPr lang="nl-NL" dirty="0"/>
              <a:t>Analyse </a:t>
            </a:r>
            <a:r>
              <a:rPr lang="nl-NL" dirty="0">
                <a:sym typeface="Wingdings" panose="05000000000000000000" pitchFamily="2" charset="2"/>
              </a:rPr>
              <a:t> ruw as</a:t>
            </a:r>
          </a:p>
          <a:p>
            <a:r>
              <a:rPr lang="nl-NL" dirty="0">
                <a:sym typeface="Wingdings" panose="05000000000000000000" pitchFamily="2" charset="2"/>
              </a:rPr>
              <a:t>Ruwvoeders: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-mais is arm aan mineralen, en vrij constant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-kruiden (cichorei, weegbree) in grasland hebben duidelijk 	  	  hogere waarden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-kleigronden rijker dan zandgronden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-uiterwaarden soms te hoge waarden (zware metalen bv lood)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-afhankelijk van bemesting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C02B4E-8800-956E-EE74-DDED2898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15" y="792480"/>
            <a:ext cx="6800915" cy="2407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7A051084-8CBD-ED79-E1D7-751110193904}"/>
                  </a:ext>
                </a:extLst>
              </p14:cNvPr>
              <p14:cNvContentPartPr/>
              <p14:nvPr/>
            </p14:nvContentPartPr>
            <p14:xfrm>
              <a:off x="9278178" y="2172732"/>
              <a:ext cx="696240" cy="1011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7A051084-8CBD-ED79-E1D7-7511101939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5178" y="2109732"/>
                <a:ext cx="821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16148CCC-8603-8A63-9F3D-36586135F01A}"/>
                  </a:ext>
                </a:extLst>
              </p14:cNvPr>
              <p14:cNvContentPartPr/>
              <p14:nvPr/>
            </p14:nvContentPartPr>
            <p14:xfrm>
              <a:off x="9720258" y="2012892"/>
              <a:ext cx="375840" cy="46584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16148CCC-8603-8A63-9F3D-36586135F0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57258" y="1950252"/>
                <a:ext cx="5014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40C7A895-8BF0-F031-5C7A-F0C468DB9FBF}"/>
                  </a:ext>
                </a:extLst>
              </p14:cNvPr>
              <p14:cNvContentPartPr/>
              <p14:nvPr/>
            </p14:nvContentPartPr>
            <p14:xfrm>
              <a:off x="10347378" y="1866372"/>
              <a:ext cx="1145160" cy="7272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40C7A895-8BF0-F031-5C7A-F0C468DB9F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84738" y="1803372"/>
                <a:ext cx="1270800" cy="8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B00C3181-EE49-021C-5A08-A7803F0F4406}"/>
                  </a:ext>
                </a:extLst>
              </p14:cNvPr>
              <p14:cNvContentPartPr/>
              <p14:nvPr/>
            </p14:nvContentPartPr>
            <p14:xfrm>
              <a:off x="-495102" y="1249692"/>
              <a:ext cx="36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B00C3181-EE49-021C-5A08-A7803F0F44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558102" y="11870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83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422FF-AB67-09FC-D585-A2B66E6F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0429E1-A318-BC89-E418-231B0803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F2B816-BA4B-1213-4D1D-0172E340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4" y="254995"/>
            <a:ext cx="11438611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593A1-1A25-47CD-FADA-79DEAE2C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/>
          <a:lstStyle/>
          <a:p>
            <a:r>
              <a:rPr lang="nl-NL" dirty="0"/>
              <a:t>Mineralen in graskuilen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58487-135C-5EE2-2210-D187F9E21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BABCFB-EF87-4BF0-F8D7-A70D47D9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9" y="1340359"/>
            <a:ext cx="9664116" cy="54900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1D5330-9A23-A69D-EE7C-01010C69B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5624" y="27609"/>
            <a:ext cx="3535707" cy="20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B9742-07F7-AC52-645E-8AACDB66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Mineralen in snijmaiskuilen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8AC3B-B877-0C63-3A83-205222869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77DA48-136A-D0F4-C0C8-BFF2EE856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0836" y="67112"/>
            <a:ext cx="3239644" cy="25670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F557A3-B760-4A0C-DAA6-63910972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6570"/>
            <a:ext cx="12412979" cy="22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0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CA08D-7E24-0C49-2E88-60CF6A29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Welke conclusie kun je hieruit trekken?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A865E8-E54B-887B-9C6D-B5C9A127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0768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537</Words>
  <Application>Microsoft Office PowerPoint</Application>
  <PresentationFormat>Breedbeeld</PresentationFormat>
  <Paragraphs>64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Wingdings</vt:lpstr>
      <vt:lpstr>Kantoorthema</vt:lpstr>
      <vt:lpstr>Voeding Melkvee: Mineralen en spoorelementen</vt:lpstr>
      <vt:lpstr>PowerPoint-presentatie</vt:lpstr>
      <vt:lpstr>Mineralen en spoorelementen Waar hebben we het over?   </vt:lpstr>
      <vt:lpstr>Mineralen en spoorelementen Waar hebben we het over? </vt:lpstr>
      <vt:lpstr>Mineralen en spoorelementen Waar hebben we het over? </vt:lpstr>
      <vt:lpstr>PowerPoint-presentatie</vt:lpstr>
      <vt:lpstr>Mineralen in graskuilen</vt:lpstr>
      <vt:lpstr>Mineralen in snijmaiskuilen</vt:lpstr>
      <vt:lpstr>Welke conclusie kun je hieruit trekken?</vt:lpstr>
      <vt:lpstr>Mineralen in kruiden</vt:lpstr>
      <vt:lpstr>Welke conclusie kun je hieruit trekken?</vt:lpstr>
      <vt:lpstr>Mineralen en spoorelementen Hoeveel is nodig?  Pag.16 Tabellenboekje </vt:lpstr>
      <vt:lpstr>Mineralen en spoorelementen Hoeveel is nodig?  Pag.16 Tabellenboekje</vt:lpstr>
      <vt:lpstr>Mineralen en spoorelementen Wat zit er in mijn ruwvoer? </vt:lpstr>
      <vt:lpstr>Mineralen en spoorelementen Hoe check ik de mineralenvoorziening? </vt:lpstr>
      <vt:lpstr>Mineralen en spoorelementen Wat zijn gevolgen van te kort / te veel mineralen?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Geert Willems</dc:creator>
  <cp:lastModifiedBy>Geert Willems</cp:lastModifiedBy>
  <cp:revision>1</cp:revision>
  <dcterms:created xsi:type="dcterms:W3CDTF">2025-01-05T15:55:05Z</dcterms:created>
  <dcterms:modified xsi:type="dcterms:W3CDTF">2025-01-06T14:36:38Z</dcterms:modified>
</cp:coreProperties>
</file>